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8" r:id="rId3"/>
    <p:sldId id="263" r:id="rId4"/>
    <p:sldId id="276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3AE1F-1A23-413C-8930-B620F810F043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4AEF1-2EAE-49D8-B152-DC56353CE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455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25465"/>
            <a:ext cx="6108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ГБУ КК «Центр диагностики и консультирования» Краснодарского края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429264"/>
            <a:ext cx="39190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Разработала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педагог-психолог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Костюрова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Мария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Викторо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вна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МАДОУ детский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сад №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 «Колокольчик»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МО г-к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Анапа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0960" y="720309"/>
            <a:ext cx="75425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Мастер - класс для </a:t>
            </a:r>
            <a:r>
              <a:rPr lang="ru-RU" sz="2400" b="1" dirty="0" smtClean="0">
                <a:solidFill>
                  <a:srgbClr val="00B050"/>
                </a:solidFill>
                <a:latin typeface="Arial Black" pitchFamily="34" charset="0"/>
              </a:rPr>
              <a:t>педагогов</a:t>
            </a:r>
          </a:p>
          <a:p>
            <a:pPr algn="ctr"/>
            <a:endParaRPr lang="ru-RU" sz="2400" dirty="0">
              <a:solidFill>
                <a:srgbClr val="006600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err="1">
                <a:solidFill>
                  <a:srgbClr val="006600"/>
                </a:solidFill>
                <a:latin typeface="Arial Black" pitchFamily="34" charset="0"/>
              </a:rPr>
              <a:t>Стретчинг</a:t>
            </a:r>
            <a: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  <a:t/>
            </a:r>
            <a:b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</a:br>
            <a: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  <a:t> как способ регуляции эмоционального состояния </a:t>
            </a:r>
            <a:b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педагогов </a:t>
            </a:r>
            <a:r>
              <a:rPr lang="ru-RU" sz="3200" b="1" dirty="0">
                <a:solidFill>
                  <a:srgbClr val="006600"/>
                </a:solidFill>
                <a:latin typeface="Arial Black" pitchFamily="34" charset="0"/>
              </a:rPr>
              <a:t>ДОО</a:t>
            </a:r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14338" name="Picture 2" descr="Польза растяжки в офисе: 3 простых упражнения, которые вы можете выполнять на  работе - Balance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571876"/>
            <a:ext cx="5119692" cy="3071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636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10 способов, как учителю избавиться от стре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857499"/>
            <a:ext cx="5715000" cy="40005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4911" y="476672"/>
            <a:ext cx="84249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 l="18119" t="31250" r="36859" b="15364"/>
          <a:stretch>
            <a:fillRect/>
          </a:stretch>
        </p:blipFill>
        <p:spPr bwMode="auto">
          <a:xfrm>
            <a:off x="0" y="0"/>
            <a:ext cx="49292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5008" y="500042"/>
            <a:ext cx="2500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Как 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снять 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стресс?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8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7094" y="4645156"/>
            <a:ext cx="29367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Игровой </a:t>
            </a:r>
            <a:r>
              <a:rPr lang="ru-RU" b="1" dirty="0" err="1"/>
              <a:t>стретчинг</a:t>
            </a:r>
            <a:r>
              <a:rPr lang="ru-RU" b="1" dirty="0"/>
              <a:t> – </a:t>
            </a:r>
            <a:endParaRPr lang="ru-RU" b="1" dirty="0" smtClean="0"/>
          </a:p>
          <a:p>
            <a:r>
              <a:rPr lang="ru-RU" b="1" dirty="0" smtClean="0"/>
              <a:t>это </a:t>
            </a:r>
            <a:r>
              <a:rPr lang="ru-RU" b="1" dirty="0"/>
              <a:t>комплекс физических упражнений, </a:t>
            </a:r>
            <a:endParaRPr lang="ru-RU" b="1" dirty="0" smtClean="0"/>
          </a:p>
          <a:p>
            <a:r>
              <a:rPr lang="ru-RU" b="1" dirty="0" smtClean="0"/>
              <a:t>основанный </a:t>
            </a:r>
            <a:r>
              <a:rPr lang="ru-RU" b="1" dirty="0"/>
              <a:t>на растягивании мышц в результате </a:t>
            </a:r>
            <a:r>
              <a:rPr lang="ru-RU" b="1" dirty="0" smtClean="0"/>
              <a:t>игры</a:t>
            </a:r>
            <a:endParaRPr lang="ru-RU" b="1" dirty="0"/>
          </a:p>
        </p:txBody>
      </p:sp>
      <p:pic>
        <p:nvPicPr>
          <p:cNvPr id="7" name="Picture 2" descr="http://gorodvitebsk.by/images_data/test/7e0359b8851280f3a239dad95abaff3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98" t="13412" b="5605"/>
          <a:stretch/>
        </p:blipFill>
        <p:spPr bwMode="auto">
          <a:xfrm>
            <a:off x="3248048" y="2046158"/>
            <a:ext cx="556477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Ð³ÑÐ¾Ð²Ð¾Ð¹ ÑÑÑÐµÑÑÐ¸Ð½Ð³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89" t="23210" r="5791" b="53930"/>
          <a:stretch/>
        </p:blipFill>
        <p:spPr bwMode="auto">
          <a:xfrm>
            <a:off x="627188" y="188640"/>
            <a:ext cx="8185638" cy="156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4412" y="1782834"/>
            <a:ext cx="28620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Стретчинг</a:t>
            </a:r>
            <a:r>
              <a:rPr lang="ru-RU" dirty="0" smtClean="0"/>
              <a:t> </a:t>
            </a:r>
            <a:r>
              <a:rPr lang="ru-RU" dirty="0"/>
              <a:t>— один из наиболее подходящих видов фитнеса для </a:t>
            </a:r>
            <a:r>
              <a:rPr lang="ru-RU" b="1" u="sng" dirty="0"/>
              <a:t>взрослых</a:t>
            </a:r>
            <a:r>
              <a:rPr lang="ru-RU" dirty="0"/>
              <a:t> людей: с возрастом появляется эффект скованности, суставы становятся жесткими, происходят возрастные изменения в </a:t>
            </a:r>
            <a:r>
              <a:rPr lang="ru-RU" dirty="0" smtClean="0"/>
              <a:t>позвоночнике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04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142984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Все упражнения должны выполняться в состоянии расслабленности мышц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Упражнения требуют концентрации внимания на той части тела, которая в данный момент растягивается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Дыхание должно быть ровным (задерживать дыхание не нужно)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357166"/>
            <a:ext cx="7345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Основные правила </a:t>
            </a:r>
            <a:r>
              <a:rPr lang="ru-RU" sz="3200" b="1" dirty="0" err="1" smtClean="0">
                <a:solidFill>
                  <a:srgbClr val="006600"/>
                </a:solidFill>
                <a:latin typeface="Arial Black" pitchFamily="34" charset="0"/>
              </a:rPr>
              <a:t>стретчинга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9"/>
          <a:stretch/>
        </p:blipFill>
        <p:spPr bwMode="auto">
          <a:xfrm>
            <a:off x="4572000" y="4643446"/>
            <a:ext cx="4318983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543"/>
          <a:stretch/>
        </p:blipFill>
        <p:spPr bwMode="auto">
          <a:xfrm>
            <a:off x="285719" y="4572008"/>
            <a:ext cx="4074519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51030"/>
          <a:stretch>
            <a:fillRect/>
          </a:stretch>
        </p:blipFill>
        <p:spPr bwMode="auto">
          <a:xfrm>
            <a:off x="500034" y="1000108"/>
            <a:ext cx="3714776" cy="533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4459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Растяжка для шеи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5929330"/>
            <a:ext cx="3275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rgbClr val="006600"/>
                </a:solidFill>
                <a:latin typeface="Arial Black" pitchFamily="34" charset="0"/>
              </a:rPr>
              <a:t>Самообъятия</a:t>
            </a:r>
            <a:endParaRPr lang="ru-RU" sz="32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 l="15681" r="25079"/>
          <a:stretch>
            <a:fillRect/>
          </a:stretch>
        </p:blipFill>
        <p:spPr bwMode="auto">
          <a:xfrm>
            <a:off x="4786314" y="785794"/>
            <a:ext cx="3929090" cy="503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50" y="1357298"/>
            <a:ext cx="90381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143240" y="357166"/>
            <a:ext cx="1883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Ладонь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исок товаров в категории &amp;quot;Фитнес (страница 2)&amp;quot;, интернет-магазин  &amp;quot;Labirint.ru&amp;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3286148" cy="488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5429264"/>
            <a:ext cx="709681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Яна </a:t>
            </a:r>
            <a:r>
              <a:rPr lang="ru-RU" sz="3200" b="1" dirty="0" err="1" smtClean="0">
                <a:solidFill>
                  <a:srgbClr val="006600"/>
                </a:solidFill>
                <a:latin typeface="Arial Black" pitchFamily="34" charset="0"/>
              </a:rPr>
              <a:t>Передернина</a:t>
            </a:r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«Самоучитель по </a:t>
            </a:r>
            <a:r>
              <a:rPr lang="ru-RU" sz="3200" b="1" dirty="0" err="1" smtClean="0">
                <a:solidFill>
                  <a:srgbClr val="006600"/>
                </a:solidFill>
                <a:latin typeface="Arial Black" pitchFamily="34" charset="0"/>
              </a:rPr>
              <a:t>стретчингу</a:t>
            </a:r>
            <a:r>
              <a:rPr lang="ru-RU" sz="3200" b="1" dirty="0" smtClean="0">
                <a:solidFill>
                  <a:srgbClr val="006600"/>
                </a:solidFill>
                <a:latin typeface="Arial Black" pitchFamily="34" charset="0"/>
              </a:rPr>
              <a:t>»</a:t>
            </a:r>
            <a:endParaRPr lang="ru-RU" sz="3200" dirty="0"/>
          </a:p>
        </p:txBody>
      </p:sp>
      <p:pic>
        <p:nvPicPr>
          <p:cNvPr id="1026" name="Picture 2" descr="http://qrcoder.ru/code/?https%3A%2F%2Fdrive.google.com%2Ffile%2Fd%2F1KXu0Gu7FVKV7GUcPF85TxoYEu1bs-uq4%2Fview%3Fusp%3Dsharing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000240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131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Стретчинг  как способ регуляции эмоционального состояния  детей дошкольного возраста  и педагогов ДОО</dc:title>
  <dc:creator>user</dc:creator>
  <cp:lastModifiedBy>JS</cp:lastModifiedBy>
  <cp:revision>19</cp:revision>
  <dcterms:created xsi:type="dcterms:W3CDTF">2022-01-24T07:26:35Z</dcterms:created>
  <dcterms:modified xsi:type="dcterms:W3CDTF">2022-01-26T19:51:30Z</dcterms:modified>
</cp:coreProperties>
</file>